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4" r:id="rId11"/>
    <p:sldId id="333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1433"/>
  </p:normalViewPr>
  <p:slideViewPr>
    <p:cSldViewPr snapToGrid="0" snapToObjects="1">
      <p:cViewPr varScale="1">
        <p:scale>
          <a:sx n="110" d="100"/>
          <a:sy n="110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u.bootcampcontent.com/denver-coding-bootcamp/UDEN201809FSF4/tree/master/01-html-git-css/02-Homework/Instruction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com/" TargetMode="External"/><Relationship Id="rId2" Type="http://schemas.openxmlformats.org/officeDocument/2006/relationships/hyperlink" Target="https://du.bootcampcontent.com/denver-coding-bootcamp/UDEN201809FSF4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794778"/>
            <a:ext cx="8534160" cy="12430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A1A2A-2AF8-C146-982A-8F633036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179185"/>
            <a:ext cx="4445000" cy="444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Sunday the 7th.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  <a:hlinkClick r:id="rId2"/>
              </a:rPr>
              <a:t>GitLab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
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github.com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yourGithubUsername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</a:t>
            </a:r>
            <a:endParaRPr lang="en-US" sz="22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rgbClr val="000000"/>
              </a:solidFill>
              <a:latin typeface="Arial"/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  <a:hlinkClick r:id="rId2"/>
              </a:rPr>
              <a:t>GitLab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/>
                <a:hlinkClick r:id="rId3"/>
              </a:rPr>
              <a:t>BootCampSpot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1529</Words>
  <Application>Microsoft Macintosh PowerPoint</Application>
  <PresentationFormat>On-screen Show (4:3)</PresentationFormat>
  <Paragraphs>262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Jay Mascarenas</cp:lastModifiedBy>
  <cp:revision>1490</cp:revision>
  <cp:lastPrinted>2016-01-30T16:23:56Z</cp:lastPrinted>
  <dcterms:created xsi:type="dcterms:W3CDTF">2015-01-20T17:19:00Z</dcterms:created>
  <dcterms:modified xsi:type="dcterms:W3CDTF">2018-10-03T03:44:15Z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